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3" r:id="rId8"/>
    <p:sldId id="262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06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389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62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55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5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4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66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3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74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30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18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92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B81D7D7-41BB-4D0C-8EE6-51564F254B7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74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724F-62F8-43F3-8688-F710AD122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41288"/>
            <a:ext cx="8689976" cy="2509213"/>
          </a:xfrm>
        </p:spPr>
        <p:txBody>
          <a:bodyPr/>
          <a:lstStyle/>
          <a:p>
            <a:r>
              <a:rPr lang="en-GB" dirty="0"/>
              <a:t>Year 4 open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1139F6-782C-451F-9C24-ECE79F010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622" y="2743200"/>
            <a:ext cx="8689976" cy="1371599"/>
          </a:xfrm>
        </p:spPr>
        <p:txBody>
          <a:bodyPr/>
          <a:lstStyle/>
          <a:p>
            <a:r>
              <a:rPr lang="en-GB" dirty="0"/>
              <a:t>Monday21st September</a:t>
            </a:r>
          </a:p>
        </p:txBody>
      </p:sp>
      <p:pic>
        <p:nvPicPr>
          <p:cNvPr id="2050" name="Picture 2" descr="Year 3 | Hollymount School">
            <a:extLst>
              <a:ext uri="{FF2B5EF4-FFF2-40B4-BE49-F238E27FC236}">
                <a16:creationId xmlns:a16="http://schemas.microsoft.com/office/drawing/2014/main" id="{7256E62D-9A03-4D73-B776-4B9ADBBA2D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15"/>
          <a:stretch/>
        </p:blipFill>
        <p:spPr bwMode="auto">
          <a:xfrm>
            <a:off x="2705493" y="4023204"/>
            <a:ext cx="7024541" cy="173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87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CFEF-5A68-4BEF-A4B0-5D18FF04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Year 4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8912-F00B-457A-9084-6E39FF027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Ms Hunt</a:t>
            </a:r>
          </a:p>
          <a:p>
            <a:r>
              <a:rPr lang="en-GB" sz="2400" dirty="0"/>
              <a:t>Ms Barbara</a:t>
            </a:r>
          </a:p>
        </p:txBody>
      </p:sp>
      <p:pic>
        <p:nvPicPr>
          <p:cNvPr id="2050" name="Picture 2" descr="hello 2.0 — Basic Apple Guy">
            <a:extLst>
              <a:ext uri="{FF2B5EF4-FFF2-40B4-BE49-F238E27FC236}">
                <a16:creationId xmlns:a16="http://schemas.microsoft.com/office/drawing/2014/main" id="{943F75B9-C537-4ABF-835C-4015DAE1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961" y="2274216"/>
            <a:ext cx="5744066" cy="323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8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4E471-D2C7-4F19-82F7-0CFE7437D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BE0FD-6E46-4258-B54E-069005183D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4761162" cy="3424107"/>
          </a:xfrm>
        </p:spPr>
        <p:txBody>
          <a:bodyPr>
            <a:normAutofit/>
          </a:bodyPr>
          <a:lstStyle/>
          <a:p>
            <a:r>
              <a:rPr lang="en-GB" sz="3200" dirty="0"/>
              <a:t>On the first day of Year 4 we created some class rules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FB9415-0CCB-481B-8C3E-20EB43DBD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4882" y="609600"/>
            <a:ext cx="5053344" cy="55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6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C8309-62E4-4F3B-B3C0-5876CF2F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 systems in Year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AA592-C487-4E5A-9637-B4F1377D46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Star, sun and clouds</a:t>
            </a:r>
          </a:p>
          <a:p>
            <a:r>
              <a:rPr lang="en-GB" dirty="0"/>
              <a:t>Class Dojo</a:t>
            </a:r>
          </a:p>
          <a:p>
            <a:r>
              <a:rPr lang="en-GB" dirty="0"/>
              <a:t>Certificates</a:t>
            </a:r>
          </a:p>
          <a:p>
            <a:r>
              <a:rPr lang="en-GB" dirty="0"/>
              <a:t>Hot chocolate Friday/ ice lolly Friday </a:t>
            </a:r>
          </a:p>
        </p:txBody>
      </p:sp>
      <p:pic>
        <p:nvPicPr>
          <p:cNvPr id="1026" name="Picture 2" descr="Vermont School - Class Dojo">
            <a:extLst>
              <a:ext uri="{FF2B5EF4-FFF2-40B4-BE49-F238E27FC236}">
                <a16:creationId xmlns:a16="http://schemas.microsoft.com/office/drawing/2014/main" id="{9EB16190-2CEB-47FB-9ED8-B6A4FFEB3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4" y="3099062"/>
            <a:ext cx="3171826" cy="235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576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A0D3-F263-4351-8B59-2A3941A91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E3CD7-68C4-4C27-B156-1F1C7E7DB3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/>
              <a:t>Monday</a:t>
            </a:r>
          </a:p>
          <a:p>
            <a:r>
              <a:rPr lang="en-GB" dirty="0"/>
              <a:t>Wednesday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23328-FC56-4581-B671-91626ABC6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2" t="13883" r="27033" b="15557"/>
          <a:stretch/>
        </p:blipFill>
        <p:spPr>
          <a:xfrm>
            <a:off x="5307291" y="1066801"/>
            <a:ext cx="5128181" cy="483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4354-81D3-48AC-A727-E51A3CE6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 and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355A7-1A0A-4BD5-94EB-4C2D114F4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4694" y="1965960"/>
            <a:ext cx="10363826" cy="3424107"/>
          </a:xfrm>
        </p:spPr>
        <p:txBody>
          <a:bodyPr/>
          <a:lstStyle/>
          <a:p>
            <a:r>
              <a:rPr lang="en-GB" dirty="0"/>
              <a:t>Reading is to be done daily and reading records are to be signed by an adult/ pupil</a:t>
            </a:r>
          </a:p>
          <a:p>
            <a:r>
              <a:rPr lang="en-GB" dirty="0"/>
              <a:t>Children have access to book corner and school library to find new texts</a:t>
            </a:r>
          </a:p>
          <a:p>
            <a:r>
              <a:rPr lang="en-GB" dirty="0"/>
              <a:t>Homework is sent out on a Thursday and is to be returned on a Tuesday</a:t>
            </a:r>
          </a:p>
          <a:p>
            <a:pPr lvl="1"/>
            <a:r>
              <a:rPr lang="en-GB" dirty="0"/>
              <a:t>English</a:t>
            </a:r>
          </a:p>
          <a:p>
            <a:pPr lvl="1"/>
            <a:r>
              <a:rPr lang="en-GB" dirty="0"/>
              <a:t>Maths </a:t>
            </a:r>
          </a:p>
          <a:p>
            <a:pPr lvl="1"/>
            <a:r>
              <a:rPr lang="en-GB" dirty="0" err="1"/>
              <a:t>Timestables</a:t>
            </a:r>
            <a:r>
              <a:rPr lang="en-GB" dirty="0"/>
              <a:t> sheet </a:t>
            </a:r>
          </a:p>
          <a:p>
            <a:pPr lvl="1"/>
            <a:r>
              <a:rPr lang="en-GB" dirty="0"/>
              <a:t>Spellings</a:t>
            </a:r>
          </a:p>
          <a:p>
            <a:pPr lvl="1"/>
            <a:r>
              <a:rPr lang="en-GB" dirty="0"/>
              <a:t>Mathletics</a:t>
            </a:r>
          </a:p>
          <a:p>
            <a:pPr lvl="1"/>
            <a:r>
              <a:rPr lang="en-GB" dirty="0"/>
              <a:t>TT Rockstars</a:t>
            </a:r>
          </a:p>
        </p:txBody>
      </p:sp>
      <p:pic>
        <p:nvPicPr>
          <p:cNvPr id="3074" name="Picture 2" descr="The Best Higher Education Books Of 2020">
            <a:extLst>
              <a:ext uri="{FF2B5EF4-FFF2-40B4-BE49-F238E27FC236}">
                <a16:creationId xmlns:a16="http://schemas.microsoft.com/office/drawing/2014/main" id="{B8CC6503-56BA-44B9-849A-061A6B2D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488" y="3902695"/>
            <a:ext cx="3478123" cy="248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728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5B28-848C-497C-97F4-9C2F325C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1F827-6EB8-471D-979F-3B27C4128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781666"/>
            <a:ext cx="10363826" cy="4009533"/>
          </a:xfrm>
        </p:spPr>
        <p:txBody>
          <a:bodyPr/>
          <a:lstStyle/>
          <a:p>
            <a:r>
              <a:rPr lang="en-GB" dirty="0"/>
              <a:t>Year 4 class assembly Wednesday 8</a:t>
            </a:r>
            <a:r>
              <a:rPr lang="en-GB" baseline="30000" dirty="0"/>
              <a:t>th</a:t>
            </a:r>
            <a:r>
              <a:rPr lang="en-GB" dirty="0"/>
              <a:t> October</a:t>
            </a:r>
          </a:p>
          <a:p>
            <a:endParaRPr lang="en-GB" dirty="0"/>
          </a:p>
          <a:p>
            <a:r>
              <a:rPr lang="en-GB" dirty="0"/>
              <a:t>Thursday 22</a:t>
            </a:r>
            <a:r>
              <a:rPr lang="en-GB" baseline="30000" dirty="0"/>
              <a:t>nd</a:t>
            </a:r>
            <a:r>
              <a:rPr lang="en-GB" dirty="0"/>
              <a:t> October- Trip to British Museum</a:t>
            </a:r>
          </a:p>
          <a:p>
            <a:endParaRPr lang="en-GB" dirty="0"/>
          </a:p>
          <a:p>
            <a:r>
              <a:rPr lang="en-GB" dirty="0"/>
              <a:t>Thursday 19</a:t>
            </a:r>
            <a:r>
              <a:rPr lang="en-GB" baseline="30000" dirty="0"/>
              <a:t>th</a:t>
            </a:r>
            <a:r>
              <a:rPr lang="en-GB" dirty="0"/>
              <a:t> November- National Gallery visit </a:t>
            </a:r>
          </a:p>
          <a:p>
            <a:endParaRPr lang="en-GB" dirty="0"/>
          </a:p>
          <a:p>
            <a:r>
              <a:rPr lang="en-GB" dirty="0"/>
              <a:t>Year 4 MTC- June </a:t>
            </a:r>
          </a:p>
        </p:txBody>
      </p:sp>
      <p:pic>
        <p:nvPicPr>
          <p:cNvPr id="5122" name="Picture 2" descr="Calendar Cartoon Images - Free Download on Freepik">
            <a:extLst>
              <a:ext uri="{FF2B5EF4-FFF2-40B4-BE49-F238E27FC236}">
                <a16:creationId xmlns:a16="http://schemas.microsoft.com/office/drawing/2014/main" id="{54D0E201-8BEA-46FD-87ED-76848FF12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7281" y="489586"/>
            <a:ext cx="2285042" cy="22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120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F6A33-A300-4E44-98F4-FA9EE30C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Fairfield Halls-  Wednesday 9</a:t>
            </a:r>
            <a:r>
              <a:rPr lang="en-GB" baseline="30000" dirty="0"/>
              <a:t>th</a:t>
            </a:r>
            <a:r>
              <a:rPr lang="en-GB" dirty="0"/>
              <a:t> December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8EB28D-B895-42CF-904C-213E5DF2990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74784" y="1859436"/>
            <a:ext cx="3405368" cy="41902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918C76-247C-4A97-9CDE-C71788EDD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097" y="1965960"/>
            <a:ext cx="4638095" cy="3333333"/>
          </a:xfrm>
          <a:prstGeom prst="rect">
            <a:avLst/>
          </a:prstGeom>
        </p:spPr>
      </p:pic>
      <p:pic>
        <p:nvPicPr>
          <p:cNvPr id="2050" name="Picture 2" descr="Fairfield Halls">
            <a:extLst>
              <a:ext uri="{FF2B5EF4-FFF2-40B4-BE49-F238E27FC236}">
                <a16:creationId xmlns:a16="http://schemas.microsoft.com/office/drawing/2014/main" id="{FE1EDC1A-9107-4350-9558-C4D073B2F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929" y="3322320"/>
            <a:ext cx="3940014" cy="262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394456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DF5327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76</TotalTime>
  <Words>139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Corbel</vt:lpstr>
      <vt:lpstr>Basis</vt:lpstr>
      <vt:lpstr>Year 4 open classroom</vt:lpstr>
      <vt:lpstr>The Year 4 team</vt:lpstr>
      <vt:lpstr>Expectations</vt:lpstr>
      <vt:lpstr>Behaviour systems in Year 4</vt:lpstr>
      <vt:lpstr>PE days</vt:lpstr>
      <vt:lpstr>Homework and reading</vt:lpstr>
      <vt:lpstr>Important dates</vt:lpstr>
      <vt:lpstr>Fairfield Halls-  Wednesday 9th December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3 open classroom</dc:title>
  <dc:creator>Aisling Kilcommons</dc:creator>
  <cp:lastModifiedBy>Claire Mitchell</cp:lastModifiedBy>
  <cp:revision>14</cp:revision>
  <cp:lastPrinted>2023-09-14T13:22:54Z</cp:lastPrinted>
  <dcterms:created xsi:type="dcterms:W3CDTF">2023-09-11T16:19:50Z</dcterms:created>
  <dcterms:modified xsi:type="dcterms:W3CDTF">2026-09-21T15:47:48Z</dcterms:modified>
</cp:coreProperties>
</file>