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ag4Sa9e7+h0kfqJf1kM1s0VNA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ebf33d41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7ebf33d41d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7ebf33d41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7ebf33d41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ebf33d41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7ebf33d41d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ebf33d41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7ebf33d41d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7ebf33d41d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7ebf33d41d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ebf33d41d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7ebf33d41d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ebf33d41d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37ebf33d41d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ebf33d41d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7ebf33d41d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ebf33d41d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37ebf33d41d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7ebf33d41d_0_30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g37ebf33d41d_0_3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g37ebf33d41d_0_305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g37ebf33d41d_0_305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g37ebf33d41d_0_305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g37ebf33d41d_0_30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g37ebf33d41d_0_30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g37ebf33d41d_0_305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g37ebf33d41d_0_305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g37ebf33d41d_0_305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g37ebf33d41d_0_30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g37ebf33d41d_0_305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g37ebf33d41d_0_305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g37ebf33d41d_0_30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37ebf33d41d_0_30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37ebf33d41d_0_30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g37ebf33d41d_0_305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g37ebf33d41d_0_30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37ebf33d41d_0_30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37ebf33d41d_0_30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g37ebf33d41d_0_305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g37ebf33d41d_0_30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37ebf33d41d_0_30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37ebf33d41d_0_30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g37ebf33d41d_0_305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g37ebf33d41d_0_30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g37ebf33d41d_0_30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ebf33d41d_0_405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g37ebf33d41d_0_405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g37ebf33d41d_0_40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g37ebf33d41d_0_40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37ebf33d41d_0_40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g37ebf33d41d_0_40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g37ebf33d41d_0_40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37ebf33d41d_0_40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37ebf33d41d_0_40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g37ebf33d41d_0_405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g37ebf33d41d_0_405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g37ebf33d41d_0_40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ebf33d41d_0_4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7ebf33d41d_0_33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g37ebf33d41d_0_33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g37ebf33d41d_0_33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g37ebf33d41d_0_33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g37ebf33d41d_0_3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g37ebf33d41d_0_33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g37ebf33d41d_0_33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g37ebf33d41d_0_33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g37ebf33d41d_0_3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g37ebf33d41d_0_33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37ebf33d41d_0_33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7ebf33d41d_0_34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37ebf33d41d_0_34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37ebf33d41d_0_34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37ebf33d41d_0_34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g37ebf33d41d_0_34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37ebf33d41d_0_34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ebf33d41d_0_35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37ebf33d41d_0_35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7ebf33d41d_0_3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7ebf33d41d_0_35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g37ebf33d41d_0_35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37ebf33d41d_0_35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g37ebf33d41d_0_35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ebf33d41d_0_36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7ebf33d41d_0_36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7ebf33d41d_0_36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37ebf33d41d_0_3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g37ebf33d41d_0_36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ebf33d41d_0_36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7ebf33d41d_0_3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7ebf33d41d_0_36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7ebf33d41d_0_36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g37ebf33d41d_0_366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37ebf33d41d_0_36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7ebf33d41d_0_373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37ebf33d41d_0_373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g37ebf33d41d_0_373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g37ebf33d41d_0_373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37ebf33d41d_0_373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g37ebf33d41d_0_37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g37ebf33d41d_0_3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g37ebf33d41d_0_373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g37ebf33d41d_0_37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37ebf33d41d_0_37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37ebf33d41d_0_37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g37ebf33d41d_0_373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g37ebf33d41d_0_37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g37ebf33d41d_0_37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g37ebf33d41d_0_37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g37ebf33d41d_0_37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g37ebf33d41d_0_37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7ebf33d41d_0_39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37ebf33d41d_0_39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37ebf33d41d_0_39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7ebf33d41d_0_39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g37ebf33d41d_0_391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g37ebf33d41d_0_39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37ebf33d41d_0_39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ebf33d41d_0_39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7ebf33d41d_0_39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7ebf33d41d_0_39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7ebf33d41d_0_399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g37ebf33d41d_0_39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7ebf33d41d_0_3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g37ebf33d41d_0_3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g37ebf33d41d_0_30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ctrTitle"/>
          </p:nvPr>
        </p:nvSpPr>
        <p:spPr>
          <a:xfrm>
            <a:off x="462600" y="2044647"/>
            <a:ext cx="8218800" cy="21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9259"/>
              <a:buNone/>
            </a:pPr>
            <a:r>
              <a:rPr lang="en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Wednesday 17th September 2025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9259"/>
              <a:buNone/>
            </a:pP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2807"/>
              <a:buNone/>
            </a:pPr>
            <a:r>
              <a:rPr lang="en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Welcome to Year 5 Open Classroom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2807"/>
              <a:buNone/>
            </a:pP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305"/>
              <a:buNone/>
            </a:pPr>
            <a:r>
              <a:rPr lang="en" sz="2911" i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From small seeds, great lives grow.</a:t>
            </a:r>
            <a:endParaRPr sz="2911" i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9" name="Google Shape;129;p1"/>
          <p:cNvPicPr preferRelativeResize="0"/>
          <p:nvPr/>
        </p:nvPicPr>
        <p:blipFill rotWithShape="1">
          <a:blip r:embed="rId3">
            <a:alphaModFix/>
          </a:blip>
          <a:srcRect t="21407" b="20952"/>
          <a:stretch/>
        </p:blipFill>
        <p:spPr>
          <a:xfrm>
            <a:off x="598925" y="664745"/>
            <a:ext cx="7946150" cy="13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ebf33d41d_1_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Goals</a:t>
            </a:r>
            <a:endParaRPr sz="32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0" name="Google Shape;190;g37ebf33d41d_1_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 licence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144 club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1" name="Google Shape;191;g37ebf33d41d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913" y="3070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7ebf33d41d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813" y="2916513"/>
            <a:ext cx="29051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ebf33d41d_1_10"/>
          <p:cNvSpPr txBox="1">
            <a:spLocks noGrp="1"/>
          </p:cNvSpPr>
          <p:nvPr>
            <p:ph type="title"/>
          </p:nvPr>
        </p:nvSpPr>
        <p:spPr>
          <a:xfrm>
            <a:off x="346175" y="340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Assessments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g37ebf33d41d_1_10"/>
          <p:cNvSpPr txBox="1">
            <a:spLocks noGrp="1"/>
          </p:cNvSpPr>
          <p:nvPr>
            <p:ph type="body" idx="1"/>
          </p:nvPr>
        </p:nvSpPr>
        <p:spPr>
          <a:xfrm>
            <a:off x="346175" y="1052525"/>
            <a:ext cx="8383200" cy="3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c Sans MS"/>
              <a:buChar char="-"/>
            </a:pPr>
            <a: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NFER </a:t>
            </a:r>
            <a:b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These take place at the end of each term and consist of: </a:t>
            </a:r>
            <a:b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1 spelling</a:t>
            </a:r>
            <a:b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1 Grammar</a:t>
            </a:r>
            <a:b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1 reading comprehension (over 3 different texts)</a:t>
            </a:r>
            <a:b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1 Arithmetic</a:t>
            </a:r>
            <a:b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2 maths reasoning.</a:t>
            </a:r>
            <a:endParaRPr sz="14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omic Sans MS"/>
              <a:buChar char="-"/>
            </a:pPr>
            <a:r>
              <a:rPr lang="en" sz="1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 assessments in English every half term. This term, your child’s writing will be assessed through a diary entry from the book ‘Skellig’.</a:t>
            </a:r>
            <a:endParaRPr sz="14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9" name="Google Shape;199;g37ebf33d41d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900" y="286650"/>
            <a:ext cx="2419825" cy="16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7ebf33d41d_1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4721" y="1958196"/>
            <a:ext cx="1571625" cy="143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ebf33d41d_1_15"/>
          <p:cNvSpPr txBox="1">
            <a:spLocks noGrp="1"/>
          </p:cNvSpPr>
          <p:nvPr>
            <p:ph type="title"/>
          </p:nvPr>
        </p:nvSpPr>
        <p:spPr>
          <a:xfrm>
            <a:off x="582675" y="3055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Dates for the diary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6" name="Google Shape;206;g37ebf33d41d_1_15"/>
          <p:cNvSpPr txBox="1">
            <a:spLocks noGrp="1"/>
          </p:cNvSpPr>
          <p:nvPr>
            <p:ph type="body" idx="1"/>
          </p:nvPr>
        </p:nvSpPr>
        <p:spPr>
          <a:xfrm>
            <a:off x="367675" y="996425"/>
            <a:ext cx="55134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Comic Sans MS"/>
              <a:buChar char="-"/>
            </a:pPr>
            <a: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Author visit in school: Tuesday 23rd September 2:40pm</a:t>
            </a:r>
            <a:b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Comic Sans MS"/>
              <a:buChar char="-"/>
            </a:pPr>
            <a: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Start of term Mass: Friday 26th September 10am at Our Lady of Mount Carmel Church</a:t>
            </a:r>
            <a:b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Comic Sans MS"/>
              <a:buChar char="-"/>
            </a:pPr>
            <a: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Year 5 class assembly: Thursday 2nd October 9am</a:t>
            </a:r>
            <a:b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Comic Sans MS"/>
              <a:buChar char="-"/>
            </a:pPr>
            <a: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NFERS: Week beginning 6th and 13th October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7" name="Google Shape;207;g37ebf33d41d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575" y="30725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7ebf33d41d_1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688" y="3405975"/>
            <a:ext cx="324802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7ebf33d41d_1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9913" y="3054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37ebf33d41d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3300"/>
            <a:ext cx="8839200" cy="472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ebf33d41d_1_28"/>
          <p:cNvSpPr txBox="1">
            <a:spLocks noGrp="1"/>
          </p:cNvSpPr>
          <p:nvPr>
            <p:ph type="title"/>
          </p:nvPr>
        </p:nvSpPr>
        <p:spPr>
          <a:xfrm>
            <a:off x="819150" y="3457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Prayer</a:t>
            </a:r>
            <a:endParaRPr sz="33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0" name="Google Shape;220;g37ebf33d41d_1_28"/>
          <p:cNvSpPr txBox="1">
            <a:spLocks noGrp="1"/>
          </p:cNvSpPr>
          <p:nvPr>
            <p:ph type="body" idx="1"/>
          </p:nvPr>
        </p:nvSpPr>
        <p:spPr>
          <a:xfrm>
            <a:off x="819150" y="1300375"/>
            <a:ext cx="7505700" cy="33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1325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Loving God,</a:t>
            </a:r>
            <a:endParaRPr sz="1325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25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thank You for gathering us here at the start of this new academic year.</a:t>
            </a:r>
            <a:endParaRPr sz="1325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25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 our children as they learn and grow,</a:t>
            </a:r>
            <a:endParaRPr sz="1325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25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parents as they support and guide,</a:t>
            </a:r>
            <a:endParaRPr sz="1325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25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our staff as they teach and care.</a:t>
            </a:r>
            <a:endParaRPr sz="1325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25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Fill our classroom with friendship, respect and joy.</a:t>
            </a:r>
            <a:endParaRPr sz="1325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25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Help us to live out the Gospel value of dignity,</a:t>
            </a:r>
            <a:endParaRPr sz="1325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25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treating each other with kindness and love.</a:t>
            </a:r>
            <a:endParaRPr sz="1325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25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May this year be filled with learning, laughter and faith.</a:t>
            </a:r>
            <a:endParaRPr sz="1325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endParaRPr sz="1325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 sz="1325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325" b="1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325"/>
          </a:p>
        </p:txBody>
      </p:sp>
      <p:pic>
        <p:nvPicPr>
          <p:cNvPr id="221" name="Google Shape;221;g37ebf33d41d_1_28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030138" y="351872"/>
            <a:ext cx="7083725" cy="44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Meet the team: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9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teacher: Mrs Jerry</a:t>
            </a:r>
            <a:endParaRPr sz="19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9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TA: Mrs Kelly and Mrs Viegas</a:t>
            </a:r>
            <a:endParaRPr sz="19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6" name="Google Shape;13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8504" y="1047175"/>
            <a:ext cx="2836350" cy="28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ebf33d41d_0_454"/>
          <p:cNvSpPr txBox="1">
            <a:spLocks noGrp="1"/>
          </p:cNvSpPr>
          <p:nvPr>
            <p:ph type="title"/>
          </p:nvPr>
        </p:nvSpPr>
        <p:spPr>
          <a:xfrm>
            <a:off x="469450" y="840200"/>
            <a:ext cx="4259100" cy="3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the first day of Year 5, we created our own class rules and signed them promising we would would try our best each day to follow them.</a:t>
            </a:r>
            <a:endParaRPr sz="33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2" name="Google Shape;142;g37ebf33d41d_0_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050" y="653244"/>
            <a:ext cx="4040625" cy="39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339450" y="1027500"/>
            <a:ext cx="4139100" cy="30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9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9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At St Mary’s, behaviour is rooted from the teaching of Gospel Values and of the Catholic Church into every aspect of learning. This term, our focus will be ‘dignity’.</a:t>
            </a:r>
            <a:endParaRPr sz="18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9875" y="1103838"/>
            <a:ext cx="4499450" cy="293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4"/>
          <p:cNvSpPr txBox="1"/>
          <p:nvPr/>
        </p:nvSpPr>
        <p:spPr>
          <a:xfrm>
            <a:off x="720975" y="429525"/>
            <a:ext cx="31848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9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Behaviour Policy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ebf33d41d_0_463"/>
          <p:cNvSpPr txBox="1">
            <a:spLocks noGrp="1"/>
          </p:cNvSpPr>
          <p:nvPr>
            <p:ph type="body" idx="1"/>
          </p:nvPr>
        </p:nvSpPr>
        <p:spPr>
          <a:xfrm>
            <a:off x="414525" y="1415625"/>
            <a:ext cx="4332300" cy="28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-Sun, warning 1 and 2 clouds</a:t>
            </a:r>
            <a:endParaRPr sz="16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- Class Dojo</a:t>
            </a:r>
            <a:endParaRPr sz="16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- Raffle tickets</a:t>
            </a:r>
            <a:endParaRPr sz="16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- Learning behaviour certificates (termly)</a:t>
            </a:r>
            <a:endParaRPr sz="16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-Hot chocolate/ice lolly Friday</a:t>
            </a:r>
            <a:endParaRPr sz="16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Google Shape;155;g37ebf33d41d_0_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500" y="958225"/>
            <a:ext cx="4212550" cy="27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7ebf33d41d_0_463"/>
          <p:cNvSpPr txBox="1"/>
          <p:nvPr/>
        </p:nvSpPr>
        <p:spPr>
          <a:xfrm>
            <a:off x="720975" y="429525"/>
            <a:ext cx="31848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Behaviour Policy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339450" y="3659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339450" y="1012075"/>
            <a:ext cx="7505700" cy="27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" sz="15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-Sent out on Thursday, returned on Tuesday. Spelling tests will be on Tuesday mornings.</a:t>
            </a:r>
            <a:br>
              <a:rPr lang="en" sz="15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15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-Mathletics to be completed, if a device is an issue, then let us know.</a:t>
            </a:r>
            <a:br>
              <a:rPr lang="en" sz="15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15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-Reading record signed daily, either by adult or child- adults must sign it at least once a week.</a:t>
            </a:r>
            <a:br>
              <a:rPr lang="en" sz="15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15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-Reading books will be changed and monitored when needed.</a:t>
            </a:r>
            <a:endParaRPr/>
          </a:p>
        </p:txBody>
      </p:sp>
      <p:pic>
        <p:nvPicPr>
          <p:cNvPr id="163" name="Google Shape;16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79" y="2864331"/>
            <a:ext cx="8248600" cy="1991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ebf33d41d_0_483"/>
          <p:cNvSpPr txBox="1"/>
          <p:nvPr/>
        </p:nvSpPr>
        <p:spPr>
          <a:xfrm>
            <a:off x="294575" y="322925"/>
            <a:ext cx="8075100" cy="42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for pleasure</a:t>
            </a:r>
            <a:endParaRPr sz="29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focusing on reading for pleasure – helping children discover the joy and excitement that books can bring.</a:t>
            </a:r>
            <a:endParaRPr sz="17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Research shows that reading for pleasure can:</a:t>
            </a:r>
            <a:endParaRPr sz="17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Comic Sans MS"/>
              <a:buChar char="●"/>
            </a:pPr>
            <a:r>
              <a:rPr lang="en" sz="17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Improve vocabulary and writing skills</a:t>
            </a:r>
            <a:endParaRPr sz="17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Comic Sans MS"/>
              <a:buChar char="●"/>
            </a:pPr>
            <a:r>
              <a:rPr lang="en" sz="17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Strengthen imagination and creativity</a:t>
            </a:r>
            <a:endParaRPr sz="17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Comic Sans MS"/>
              <a:buChar char="●"/>
            </a:pPr>
            <a:r>
              <a:rPr lang="en" sz="17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Support emotional wellbeing</a:t>
            </a:r>
            <a:endParaRPr sz="17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Font typeface="Comic Sans MS"/>
              <a:buChar char="●"/>
            </a:pPr>
            <a:r>
              <a:rPr lang="en" sz="17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Boost academic success across all subjects</a:t>
            </a:r>
            <a:endParaRPr sz="17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encourage you to spend a little time each day sharing stories, talking about books, and letting your child choose what they enjoy reading. Together, we can nurture a lifelong love of reading!</a:t>
            </a:r>
            <a:endParaRPr sz="17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g37ebf33d41d_0_4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226" y="1618451"/>
            <a:ext cx="3356100" cy="172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>
            <a:spLocks noGrp="1"/>
          </p:cNvSpPr>
          <p:nvPr>
            <p:ph type="title"/>
          </p:nvPr>
        </p:nvSpPr>
        <p:spPr>
          <a:xfrm>
            <a:off x="427825" y="845600"/>
            <a:ext cx="3900000" cy="30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 sz="34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PE days are Wednesday and Friday with Coach Ashley.</a:t>
            </a:r>
            <a:endParaRPr sz="34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5" name="Google Shape;1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050" y="742488"/>
            <a:ext cx="3899850" cy="36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ebf33d41d_0_473"/>
          <p:cNvSpPr txBox="1">
            <a:spLocks noGrp="1"/>
          </p:cNvSpPr>
          <p:nvPr>
            <p:ph type="title"/>
          </p:nvPr>
        </p:nvSpPr>
        <p:spPr>
          <a:xfrm>
            <a:off x="352775" y="4100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3"/>
              <a:buNone/>
            </a:pPr>
            <a:r>
              <a:rPr lang="en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Personal belongings</a:t>
            </a:r>
            <a:endParaRPr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g37ebf33d41d_0_473"/>
          <p:cNvSpPr txBox="1">
            <a:spLocks noGrp="1"/>
          </p:cNvSpPr>
          <p:nvPr>
            <p:ph type="body" idx="1"/>
          </p:nvPr>
        </p:nvSpPr>
        <p:spPr>
          <a:xfrm>
            <a:off x="281250" y="1146750"/>
            <a:ext cx="6086700" cy="3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your child needs to bring a </a:t>
            </a:r>
            <a:r>
              <a:rPr lang="en" sz="2000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phone or keys</a:t>
            </a:r>
            <a:r>
              <a:rPr lang="en" sz="20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school, these must be placed in the </a:t>
            </a:r>
            <a:r>
              <a:rPr lang="en" sz="2000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phone box</a:t>
            </a:r>
            <a:r>
              <a:rPr lang="en" sz="20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, which will be kept safely in the school office.</a:t>
            </a:r>
            <a:endParaRPr sz="20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kindly ask that children </a:t>
            </a:r>
            <a:r>
              <a:rPr lang="en" sz="2000" b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not bring in personal belongings</a:t>
            </a:r>
            <a:r>
              <a:rPr lang="en" sz="20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 such as stationery or toys. These can cause unnecessary disruptions to learning, and staff cannot be responsible for any loss or damage.</a:t>
            </a:r>
            <a:endParaRPr sz="2000">
              <a:solidFill>
                <a:schemeClr val="accent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82" name="Google Shape;182;g37ebf33d41d_0_4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7000" y="410000"/>
            <a:ext cx="1609150" cy="13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7ebf33d41d_0_4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8183" y="1880100"/>
            <a:ext cx="1846779" cy="13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7ebf33d41d_0_4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3175" y="3561671"/>
            <a:ext cx="1932975" cy="120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On-screen Show (16:9)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Comic Sans MS</vt:lpstr>
      <vt:lpstr>Nunito</vt:lpstr>
      <vt:lpstr>Arial</vt:lpstr>
      <vt:lpstr>Calibri</vt:lpstr>
      <vt:lpstr>Shift</vt:lpstr>
      <vt:lpstr>Wednesday 17th September 2025  Welcome to Year 5 Open Classroom  From small seeds, great lives grow.</vt:lpstr>
      <vt:lpstr>Meet the team:</vt:lpstr>
      <vt:lpstr>On the first day of Year 5, we created our own class rules and signed them promising we would would try our best each day to follow them. </vt:lpstr>
      <vt:lpstr>  At St Mary’s, behaviour is rooted from the teaching of Gospel Values and of the Catholic Church into every aspect of learning. This term, our focus will be ‘dignity’.</vt:lpstr>
      <vt:lpstr>PowerPoint Presentation</vt:lpstr>
      <vt:lpstr>Homework</vt:lpstr>
      <vt:lpstr>PowerPoint Presentation</vt:lpstr>
      <vt:lpstr>PE days are Wednesday and Friday with Coach Ashley.</vt:lpstr>
      <vt:lpstr>Personal belongings</vt:lpstr>
      <vt:lpstr>Goals</vt:lpstr>
      <vt:lpstr>Assessments</vt:lpstr>
      <vt:lpstr>Dates for the diary</vt:lpstr>
      <vt:lpstr>PowerPoint Presentation</vt:lpstr>
      <vt:lpstr>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17th September 2025  Welcome to Year 5 Open Classroom  From small seeds, great lives grow.</dc:title>
  <dc:creator>Gillian O'Riordan</dc:creator>
  <cp:lastModifiedBy>Claire Mitchell</cp:lastModifiedBy>
  <cp:revision>1</cp:revision>
  <dcterms:modified xsi:type="dcterms:W3CDTF">2025-09-15T07:37:38Z</dcterms:modified>
</cp:coreProperties>
</file>